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217"/>
    <a:srgbClr val="EFFF61"/>
    <a:srgbClr val="EAF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CEE21F-6679-9CA9-8536-AD88F4986365}" v="366" dt="2024-08-04T14:35:54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175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523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9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07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59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2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20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235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39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042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240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597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1917222F-D35E-53EB-7E7A-FDA0BE67FA85}"/>
              </a:ext>
            </a:extLst>
          </p:cNvPr>
          <p:cNvCxnSpPr>
            <a:cxnSpLocks/>
          </p:cNvCxnSpPr>
          <p:nvPr/>
        </p:nvCxnSpPr>
        <p:spPr>
          <a:xfrm>
            <a:off x="6140534" y="608522"/>
            <a:ext cx="32964" cy="1933651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67F7721-BE91-F997-1BFD-CAB36440959C}"/>
              </a:ext>
            </a:extLst>
          </p:cNvPr>
          <p:cNvSpPr/>
          <p:nvPr/>
        </p:nvSpPr>
        <p:spPr>
          <a:xfrm>
            <a:off x="90715" y="5043713"/>
            <a:ext cx="11992426" cy="161471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9" name="Rectangle: Rounded Corners 678">
            <a:extLst>
              <a:ext uri="{FF2B5EF4-FFF2-40B4-BE49-F238E27FC236}">
                <a16:creationId xmlns:a16="http://schemas.microsoft.com/office/drawing/2014/main" id="{0614B832-EB12-AF75-6754-8F47624EE996}"/>
              </a:ext>
            </a:extLst>
          </p:cNvPr>
          <p:cNvSpPr/>
          <p:nvPr/>
        </p:nvSpPr>
        <p:spPr>
          <a:xfrm>
            <a:off x="4955529" y="125522"/>
            <a:ext cx="2289799" cy="535215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  Commanding Officer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  CPT </a:t>
            </a:r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Darth_Aurelius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4149C88-16B1-DC09-E391-A9E3B172F461}"/>
              </a:ext>
            </a:extLst>
          </p:cNvPr>
          <p:cNvSpPr/>
          <p:nvPr/>
        </p:nvSpPr>
        <p:spPr>
          <a:xfrm>
            <a:off x="4957551" y="885476"/>
            <a:ext cx="2298659" cy="535214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Chief of Staff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US" sz="1200" b="1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      LT </a:t>
            </a:r>
            <a:r>
              <a:rPr lang="en-US" sz="1200" b="1" dirty="0" err="1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PoodankMcGee</a:t>
            </a:r>
            <a:endParaRPr lang="en-US" sz="1200" b="1" dirty="0" err="1">
              <a:solidFill>
                <a:prstClr val="black"/>
              </a:solidFill>
              <a:ea typeface="Calibri"/>
              <a:cs typeface="Calibri"/>
            </a:endParaRPr>
          </a:p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3699986-55DA-F4BC-28D4-8C80ADB2EAE1}"/>
              </a:ext>
            </a:extLst>
          </p:cNvPr>
          <p:cNvSpPr/>
          <p:nvPr/>
        </p:nvSpPr>
        <p:spPr>
          <a:xfrm>
            <a:off x="969918" y="2922264"/>
            <a:ext cx="2230797" cy="600260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</a:t>
            </a:r>
            <a:r>
              <a:rPr lang="en-US" sz="900" b="1" dirty="0">
                <a:solidFill>
                  <a:schemeClr val="bg1"/>
                </a:solidFill>
                <a:ea typeface="Calibri"/>
                <a:cs typeface="Calibri"/>
              </a:rPr>
              <a:t>Acting Media Relations Supervisor</a:t>
            </a:r>
            <a:endParaRPr lang="en-US" sz="900" dirty="0">
              <a:solidFill>
                <a:schemeClr val="bg1"/>
              </a:solidFill>
              <a:cs typeface="Calibri"/>
            </a:endParaRPr>
          </a:p>
          <a:p>
            <a:pPr algn="ctr"/>
            <a:r>
              <a:rPr lang="en-US" sz="900" b="1" dirty="0">
                <a:solidFill>
                  <a:schemeClr val="bg1"/>
                </a:solidFill>
                <a:ea typeface="Calibri"/>
                <a:cs typeface="Calibri"/>
              </a:rPr>
              <a:t>         Sr. Soldier</a:t>
            </a:r>
            <a:endParaRPr lang="en-US" sz="9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900" b="1" dirty="0">
                <a:solidFill>
                  <a:schemeClr val="bg1"/>
                </a:solidFill>
                <a:ea typeface="Calibri"/>
                <a:cs typeface="Calibri"/>
              </a:rPr>
              <a:t>         Mentally lost </a:t>
            </a:r>
            <a:r>
              <a:rPr lang="en-US" sz="900" b="1" dirty="0" err="1">
                <a:solidFill>
                  <a:schemeClr val="bg1"/>
                </a:solidFill>
                <a:ea typeface="Calibri"/>
                <a:cs typeface="Calibri"/>
              </a:rPr>
              <a:t>cel</a:t>
            </a:r>
            <a:endParaRPr lang="en-US" sz="900" dirty="0" err="1">
              <a:solidFill>
                <a:schemeClr val="bg1"/>
              </a:solidFill>
            </a:endParaRPr>
          </a:p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FA454F6-85A2-599D-DBC8-CC7EB208F36F}"/>
              </a:ext>
            </a:extLst>
          </p:cNvPr>
          <p:cNvSpPr/>
          <p:nvPr/>
        </p:nvSpPr>
        <p:spPr>
          <a:xfrm>
            <a:off x="996709" y="3871337"/>
            <a:ext cx="2230799" cy="59723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  Asst. Security Supervisor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           Sr. Soldier [VACANT]</a:t>
            </a:r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454A90E-6487-08DB-36D7-4F54F718DF15}"/>
              </a:ext>
            </a:extLst>
          </p:cNvPr>
          <p:cNvSpPr/>
          <p:nvPr/>
        </p:nvSpPr>
        <p:spPr>
          <a:xfrm>
            <a:off x="6455606" y="2942010"/>
            <a:ext cx="2230799" cy="59723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Technical Services 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Supervisor</a:t>
            </a:r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SSGT </a:t>
            </a:r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Tovarishcel</a:t>
            </a:r>
            <a:endParaRPr lang="en-US" sz="1200" b="1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6B67458-D939-7154-AF68-105764EF65BF}"/>
              </a:ext>
            </a:extLst>
          </p:cNvPr>
          <p:cNvSpPr/>
          <p:nvPr/>
        </p:nvSpPr>
        <p:spPr>
          <a:xfrm>
            <a:off x="4959271" y="1655013"/>
            <a:ext cx="2327950" cy="526252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      Operations Manager</a:t>
            </a:r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     SSGT</a:t>
            </a:r>
            <a:r>
              <a:rPr lang="en-US" sz="1200" b="1" dirty="0">
                <a:solidFill>
                  <a:schemeClr val="bg1"/>
                </a:solidFill>
                <a:cs typeface="Calibri"/>
              </a:rPr>
              <a:t>  </a:t>
            </a:r>
            <a:r>
              <a:rPr lang="en-US" sz="1200" b="1" dirty="0">
                <a:solidFill>
                  <a:schemeClr val="bg1"/>
                </a:solidFill>
                <a:ea typeface="+mn-lt"/>
                <a:cs typeface="+mn-lt"/>
              </a:rPr>
              <a:t>Angel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D8DB479-A71C-91AB-FB93-62B9CAA7B90B}"/>
              </a:ext>
            </a:extLst>
          </p:cNvPr>
          <p:cNvSpPr/>
          <p:nvPr/>
        </p:nvSpPr>
        <p:spPr>
          <a:xfrm>
            <a:off x="3676573" y="2933255"/>
            <a:ext cx="2230903" cy="597237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 Acting Recruitment </a:t>
            </a:r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  Supervisor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           CPL General Alek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0C8D21B-9C35-E097-F8AE-93927A8D9168}"/>
              </a:ext>
            </a:extLst>
          </p:cNvPr>
          <p:cNvSpPr/>
          <p:nvPr/>
        </p:nvSpPr>
        <p:spPr>
          <a:xfrm>
            <a:off x="5254417" y="5414816"/>
            <a:ext cx="1592036" cy="483260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Pirate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51DB2B4-5D7A-A8A3-9AF5-334AD41A5DAF}"/>
              </a:ext>
            </a:extLst>
          </p:cNvPr>
          <p:cNvSpPr/>
          <p:nvPr/>
        </p:nvSpPr>
        <p:spPr>
          <a:xfrm>
            <a:off x="199567" y="5276270"/>
            <a:ext cx="1453492" cy="483260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Crux </a:t>
            </a:r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Gammata</a:t>
            </a:r>
            <a:endParaRPr lang="en-US" sz="120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7C4A87-525E-3723-DFB6-FCE1D800B3A7}"/>
              </a:ext>
            </a:extLst>
          </p:cNvPr>
          <p:cNvSpPr txBox="1"/>
          <p:nvPr/>
        </p:nvSpPr>
        <p:spPr>
          <a:xfrm>
            <a:off x="5560786" y="5043714"/>
            <a:ext cx="11194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ea typeface="Calibri"/>
                <a:cs typeface="Calibri"/>
              </a:rPr>
              <a:t>Soldiers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740FBB0-E0F0-A4C4-F98E-85367BDFC3BE}"/>
              </a:ext>
            </a:extLst>
          </p:cNvPr>
          <p:cNvSpPr/>
          <p:nvPr/>
        </p:nvSpPr>
        <p:spPr>
          <a:xfrm>
            <a:off x="3651654" y="3871232"/>
            <a:ext cx="2239344" cy="597343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Asst. Recruitment 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Supervisor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Sr. Soldier [VACANT]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20D7F13-1EE6-BCF1-CE1F-FD093ACA8C8E}"/>
              </a:ext>
            </a:extLst>
          </p:cNvPr>
          <p:cNvCxnSpPr>
            <a:cxnSpLocks/>
          </p:cNvCxnSpPr>
          <p:nvPr/>
        </p:nvCxnSpPr>
        <p:spPr>
          <a:xfrm>
            <a:off x="7513315" y="2558012"/>
            <a:ext cx="5018" cy="384846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D45D6153-B138-A591-1C64-A10E2580D4B1}"/>
              </a:ext>
            </a:extLst>
          </p:cNvPr>
          <p:cNvCxnSpPr>
            <a:cxnSpLocks/>
          </p:cNvCxnSpPr>
          <p:nvPr/>
        </p:nvCxnSpPr>
        <p:spPr>
          <a:xfrm flipH="1" flipV="1">
            <a:off x="2114157" y="2547483"/>
            <a:ext cx="8112628" cy="19713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C0A6FD67-E788-A5CE-D40B-FD2A781F4E59}"/>
              </a:ext>
            </a:extLst>
          </p:cNvPr>
          <p:cNvSpPr txBox="1"/>
          <p:nvPr/>
        </p:nvSpPr>
        <p:spPr>
          <a:xfrm>
            <a:off x="441" y="833612"/>
            <a:ext cx="471267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FCD217"/>
                </a:solidFill>
                <a:latin typeface="Franklin Gothic"/>
                <a:ea typeface="Calibri"/>
                <a:cs typeface="Calibri"/>
              </a:rPr>
              <a:t>INCEL PROTECTION FORCE</a:t>
            </a:r>
            <a:endParaRPr lang="en-US" sz="2800" b="1">
              <a:solidFill>
                <a:srgbClr val="FCD217"/>
              </a:solidFill>
              <a:latin typeface="Franklin Gothic"/>
              <a:ea typeface="Calibri"/>
              <a:cs typeface="Calibri"/>
            </a:endParaRPr>
          </a:p>
          <a:p>
            <a:pPr algn="ctr"/>
            <a:r>
              <a:rPr lang="en-US" sz="2800" b="1" dirty="0">
                <a:solidFill>
                  <a:srgbClr val="FCD217"/>
                </a:solidFill>
                <a:latin typeface="Franklin Gothic"/>
                <a:ea typeface="Calibri"/>
                <a:cs typeface="Calibri"/>
              </a:rPr>
              <a:t>ORGANIZATIONAL CHART</a:t>
            </a:r>
            <a:endParaRPr lang="en-US" sz="2400" b="1" dirty="0">
              <a:solidFill>
                <a:srgbClr val="FCD217"/>
              </a:solidFill>
              <a:latin typeface="Franklin Gothic"/>
              <a:ea typeface="Calibri"/>
              <a:cs typeface="Calibri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A9FE5BE5-8694-1E9C-4D3B-C2D8DBBEE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4346" y="396368"/>
            <a:ext cx="1834243" cy="1834243"/>
          </a:xfrm>
          <a:prstGeom prst="rect">
            <a:avLst/>
          </a:prstGeom>
          <a:ln>
            <a:noFill/>
          </a:ln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D8DF790-0321-BBC3-A9D9-04D8F60A1FE0}"/>
              </a:ext>
            </a:extLst>
          </p:cNvPr>
          <p:cNvSpPr/>
          <p:nvPr/>
        </p:nvSpPr>
        <p:spPr>
          <a:xfrm>
            <a:off x="1905000" y="5273386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Doubt</a:t>
            </a:r>
            <a:endParaRPr lang="en-US" sz="1200" dirty="0">
              <a:solidFill>
                <a:srgbClr val="FFFFFF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4D3710-078B-B3A6-50FC-E85F95F26F5F}"/>
              </a:ext>
            </a:extLst>
          </p:cNvPr>
          <p:cNvSpPr/>
          <p:nvPr/>
        </p:nvSpPr>
        <p:spPr>
          <a:xfrm>
            <a:off x="199159" y="594879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Bonepresser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6C1A7DB-A18A-F843-2958-4175E88E1384}"/>
              </a:ext>
            </a:extLst>
          </p:cNvPr>
          <p:cNvSpPr/>
          <p:nvPr/>
        </p:nvSpPr>
        <p:spPr>
          <a:xfrm>
            <a:off x="5325341" y="6008798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TheRapist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00516C43-0CAA-6C8E-CA4E-AF376D8A7DD6}"/>
              </a:ext>
            </a:extLst>
          </p:cNvPr>
          <p:cNvSpPr/>
          <p:nvPr/>
        </p:nvSpPr>
        <p:spPr>
          <a:xfrm>
            <a:off x="7126431" y="527338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Jrenn35</a:t>
            </a:r>
            <a:endParaRPr lang="en-US" sz="12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96BC9F94-AB97-984F-A11C-AA60FFEE6982}"/>
              </a:ext>
            </a:extLst>
          </p:cNvPr>
          <p:cNvSpPr/>
          <p:nvPr/>
        </p:nvSpPr>
        <p:spPr>
          <a:xfrm>
            <a:off x="8806295" y="527338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NotTheElliot</a:t>
            </a:r>
            <a:endParaRPr lang="en-US" sz="1200" dirty="0" err="1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F7BDB36-77B7-5741-8899-786C878F5149}"/>
              </a:ext>
            </a:extLst>
          </p:cNvPr>
          <p:cNvSpPr/>
          <p:nvPr/>
        </p:nvSpPr>
        <p:spPr>
          <a:xfrm>
            <a:off x="10477499" y="5273387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VH911</a:t>
            </a:r>
            <a:endParaRPr lang="en-US" sz="12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9FB1E059-5501-F90B-C851-B348E76C4677}"/>
              </a:ext>
            </a:extLst>
          </p:cNvPr>
          <p:cNvSpPr/>
          <p:nvPr/>
        </p:nvSpPr>
        <p:spPr>
          <a:xfrm>
            <a:off x="3541568" y="5948794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Raider919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CEE179A-8DDF-2471-8F97-5A75ED85D5D7}"/>
              </a:ext>
            </a:extLst>
          </p:cNvPr>
          <p:cNvSpPr/>
          <p:nvPr/>
        </p:nvSpPr>
        <p:spPr>
          <a:xfrm>
            <a:off x="3541567" y="5273386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Ilyathevoice</a:t>
            </a:r>
            <a:endParaRPr lang="en-US" sz="1200" dirty="0" err="1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  <a:endParaRPr lang="en-US" dirty="0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A8FDE30C-9CAD-DA5B-F037-C0BA9058B9B8}"/>
              </a:ext>
            </a:extLst>
          </p:cNvPr>
          <p:cNvSpPr/>
          <p:nvPr/>
        </p:nvSpPr>
        <p:spPr>
          <a:xfrm>
            <a:off x="1905000" y="594879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err="1">
                <a:solidFill>
                  <a:schemeClr val="bg1"/>
                </a:solidFill>
                <a:ea typeface="Calibri"/>
                <a:cs typeface="Calibri"/>
              </a:rPr>
              <a:t>Zerosum</a:t>
            </a:r>
            <a:endParaRPr lang="en-US" err="1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53A5F364-1760-200D-312D-9E2314F45E55}"/>
              </a:ext>
            </a:extLst>
          </p:cNvPr>
          <p:cNvSpPr/>
          <p:nvPr/>
        </p:nvSpPr>
        <p:spPr>
          <a:xfrm>
            <a:off x="7100621" y="6010098"/>
            <a:ext cx="1418005" cy="530811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ea typeface="Calibri"/>
                <a:cs typeface="Calibri"/>
              </a:rPr>
              <a:t>Kill_the_jews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B9F47313-620D-994E-DEBA-9B1F74E19DFD}"/>
              </a:ext>
            </a:extLst>
          </p:cNvPr>
          <p:cNvSpPr/>
          <p:nvPr/>
        </p:nvSpPr>
        <p:spPr>
          <a:xfrm>
            <a:off x="8860024" y="6045088"/>
            <a:ext cx="1356451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BrutalCarCrash59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4D052DF7-5EEB-73F5-5C7C-55632040383A}"/>
              </a:ext>
            </a:extLst>
          </p:cNvPr>
          <p:cNvSpPr/>
          <p:nvPr/>
        </p:nvSpPr>
        <p:spPr>
          <a:xfrm>
            <a:off x="10474037" y="6023264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err="1">
                <a:solidFill>
                  <a:schemeClr val="bg1"/>
                </a:solidFill>
                <a:ea typeface="Calibri"/>
                <a:cs typeface="Calibri"/>
              </a:rPr>
              <a:t>Kaigoy</a:t>
            </a:r>
            <a:endParaRPr lang="en-US" sz="1200" b="1" dirty="0" err="1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CEA2806-FB0F-4ECC-8ABD-4B7E1F6C6FD9}"/>
              </a:ext>
            </a:extLst>
          </p:cNvPr>
          <p:cNvSpPr/>
          <p:nvPr/>
        </p:nvSpPr>
        <p:spPr>
          <a:xfrm>
            <a:off x="9142828" y="2942010"/>
            <a:ext cx="2230799" cy="597237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Personnel Supervisor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CPL [VACANT]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8605C33-E447-C626-C212-335E98529B47}"/>
              </a:ext>
            </a:extLst>
          </p:cNvPr>
          <p:cNvSpPr/>
          <p:nvPr/>
        </p:nvSpPr>
        <p:spPr>
          <a:xfrm>
            <a:off x="6450860" y="3871232"/>
            <a:ext cx="2239345" cy="597342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Asst. Technical Services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Supervisor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Sr. Soldier [VACANT]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C8BAAE7-9ED0-1C31-4F20-31A7A5E44B82}"/>
              </a:ext>
            </a:extLst>
          </p:cNvPr>
          <p:cNvSpPr/>
          <p:nvPr/>
        </p:nvSpPr>
        <p:spPr>
          <a:xfrm>
            <a:off x="9144441" y="3871232"/>
            <a:ext cx="2292507" cy="597342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 Asst. Personnel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  Supervisor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1200" b="1" dirty="0">
                <a:solidFill>
                  <a:schemeClr val="bg1"/>
                </a:solidFill>
                <a:cs typeface="Calibri"/>
              </a:rPr>
              <a:t>                 Sr. Soldier [VACANT]</a:t>
            </a:r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5FF428D-EF7A-C994-14DA-E320CDCE7DF8}"/>
              </a:ext>
            </a:extLst>
          </p:cNvPr>
          <p:cNvCxnSpPr>
            <a:cxnSpLocks/>
          </p:cNvCxnSpPr>
          <p:nvPr/>
        </p:nvCxnSpPr>
        <p:spPr>
          <a:xfrm>
            <a:off x="10224617" y="2566872"/>
            <a:ext cx="5018" cy="406465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706BEC20-7E21-B348-FF5F-5CDD32339F8E}"/>
              </a:ext>
            </a:extLst>
          </p:cNvPr>
          <p:cNvCxnSpPr>
            <a:cxnSpLocks/>
          </p:cNvCxnSpPr>
          <p:nvPr/>
        </p:nvCxnSpPr>
        <p:spPr>
          <a:xfrm>
            <a:off x="4784291" y="2566872"/>
            <a:ext cx="5018" cy="365753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91887CE-DFBD-D773-121D-837B1DBB13D1}"/>
              </a:ext>
            </a:extLst>
          </p:cNvPr>
          <p:cNvCxnSpPr>
            <a:cxnSpLocks/>
          </p:cNvCxnSpPr>
          <p:nvPr/>
        </p:nvCxnSpPr>
        <p:spPr>
          <a:xfrm>
            <a:off x="2108431" y="2540290"/>
            <a:ext cx="5018" cy="406465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5E426C2-9472-439A-C3D7-9E06B6EA87BA}"/>
              </a:ext>
            </a:extLst>
          </p:cNvPr>
          <p:cNvCxnSpPr>
            <a:cxnSpLocks/>
          </p:cNvCxnSpPr>
          <p:nvPr/>
        </p:nvCxnSpPr>
        <p:spPr>
          <a:xfrm>
            <a:off x="2135012" y="3523801"/>
            <a:ext cx="5018" cy="406465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362679C-86ED-0359-7EFE-010383F3D127}"/>
              </a:ext>
            </a:extLst>
          </p:cNvPr>
          <p:cNvCxnSpPr>
            <a:cxnSpLocks/>
          </p:cNvCxnSpPr>
          <p:nvPr/>
        </p:nvCxnSpPr>
        <p:spPr>
          <a:xfrm>
            <a:off x="4784291" y="3532661"/>
            <a:ext cx="5018" cy="406465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4B38442-31BD-17CD-7020-10175D639166}"/>
              </a:ext>
            </a:extLst>
          </p:cNvPr>
          <p:cNvCxnSpPr>
            <a:cxnSpLocks/>
          </p:cNvCxnSpPr>
          <p:nvPr/>
        </p:nvCxnSpPr>
        <p:spPr>
          <a:xfrm>
            <a:off x="7522174" y="3497220"/>
            <a:ext cx="5018" cy="365753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91AF84C-F474-7769-4832-4913A6854F51}"/>
              </a:ext>
            </a:extLst>
          </p:cNvPr>
          <p:cNvCxnSpPr>
            <a:cxnSpLocks/>
          </p:cNvCxnSpPr>
          <p:nvPr/>
        </p:nvCxnSpPr>
        <p:spPr>
          <a:xfrm>
            <a:off x="10251197" y="3523801"/>
            <a:ext cx="5018" cy="365753"/>
          </a:xfrm>
          <a:prstGeom prst="straightConnector1">
            <a:avLst/>
          </a:prstGeom>
          <a:ln>
            <a:solidFill>
              <a:srgbClr val="FCD217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1" name="Picture 20" descr="A silver letter h on a black background&#10;&#10;Description automatically generated">
            <a:extLst>
              <a:ext uri="{FF2B5EF4-FFF2-40B4-BE49-F238E27FC236}">
                <a16:creationId xmlns:a16="http://schemas.microsoft.com/office/drawing/2014/main" id="{8878E00C-996C-30E8-48BA-B10EDF823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378" y="60694"/>
            <a:ext cx="753804" cy="676054"/>
          </a:xfrm>
          <a:prstGeom prst="rect">
            <a:avLst/>
          </a:prstGeom>
        </p:spPr>
      </p:pic>
      <p:pic>
        <p:nvPicPr>
          <p:cNvPr id="47" name="Picture 46" descr="A yellow and blue military insignia&#10;&#10;Description automatically generated">
            <a:extLst>
              <a:ext uri="{FF2B5EF4-FFF2-40B4-BE49-F238E27FC236}">
                <a16:creationId xmlns:a16="http://schemas.microsoft.com/office/drawing/2014/main" id="{27EE8CFB-16F4-AA7E-0143-048802956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0355" y="3062759"/>
            <a:ext cx="512579" cy="402044"/>
          </a:xfrm>
          <a:prstGeom prst="rect">
            <a:avLst/>
          </a:prstGeom>
        </p:spPr>
      </p:pic>
      <p:pic>
        <p:nvPicPr>
          <p:cNvPr id="48" name="Picture 47" descr="A white bird with a cross and swords&#10;&#10;Description automatically generated">
            <a:extLst>
              <a:ext uri="{FF2B5EF4-FFF2-40B4-BE49-F238E27FC236}">
                <a16:creationId xmlns:a16="http://schemas.microsoft.com/office/drawing/2014/main" id="{EF624E81-AA3B-207A-AD01-A4314890A4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8585" y="3934024"/>
            <a:ext cx="423974" cy="495301"/>
          </a:xfrm>
          <a:prstGeom prst="rect">
            <a:avLst/>
          </a:prstGeom>
        </p:spPr>
      </p:pic>
      <p:pic>
        <p:nvPicPr>
          <p:cNvPr id="50" name="Picture 49" descr="A white bird with a cross and swords&#10;&#10;Description automatically generated">
            <a:extLst>
              <a:ext uri="{FF2B5EF4-FFF2-40B4-BE49-F238E27FC236}">
                <a16:creationId xmlns:a16="http://schemas.microsoft.com/office/drawing/2014/main" id="{75B0B08E-4190-25D0-7966-D1D8C0FF6A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8773" y="3936355"/>
            <a:ext cx="423974" cy="495301"/>
          </a:xfrm>
          <a:prstGeom prst="rect">
            <a:avLst/>
          </a:prstGeom>
        </p:spPr>
      </p:pic>
      <p:pic>
        <p:nvPicPr>
          <p:cNvPr id="52" name="Picture 51" descr="A white bird with a cross and swords&#10;&#10;Description automatically generated">
            <a:extLst>
              <a:ext uri="{FF2B5EF4-FFF2-40B4-BE49-F238E27FC236}">
                <a16:creationId xmlns:a16="http://schemas.microsoft.com/office/drawing/2014/main" id="{73F67FF1-322E-9D33-E6F1-A24923D211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8910" y="3923996"/>
            <a:ext cx="423974" cy="495301"/>
          </a:xfrm>
          <a:prstGeom prst="rect">
            <a:avLst/>
          </a:prstGeom>
        </p:spPr>
      </p:pic>
      <p:pic>
        <p:nvPicPr>
          <p:cNvPr id="54" name="Picture 53" descr="A white bird with a cross and swords&#10;&#10;Description automatically generated">
            <a:extLst>
              <a:ext uri="{FF2B5EF4-FFF2-40B4-BE49-F238E27FC236}">
                <a16:creationId xmlns:a16="http://schemas.microsoft.com/office/drawing/2014/main" id="{2CD9DD5A-F46E-2AC0-A1F0-7432923DE0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1352" y="3923997"/>
            <a:ext cx="423974" cy="495301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B1A76C72-B582-FE29-DD7E-91295A95E4CF}"/>
              </a:ext>
            </a:extLst>
          </p:cNvPr>
          <p:cNvSpPr txBox="1"/>
          <p:nvPr/>
        </p:nvSpPr>
        <p:spPr>
          <a:xfrm>
            <a:off x="-1" y="-1"/>
            <a:ext cx="1343248" cy="255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 b="1" dirty="0">
                <a:solidFill>
                  <a:srgbClr val="FCD217"/>
                </a:solidFill>
                <a:latin typeface="Franklin Gothic"/>
              </a:rPr>
              <a:t>Updated 8/4/2024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CED74388-8984-4E91-C50E-62CDC157F5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3205" y="900603"/>
            <a:ext cx="223586" cy="501816"/>
          </a:xfrm>
          <a:prstGeom prst="rect">
            <a:avLst/>
          </a:prstGeom>
        </p:spPr>
      </p:pic>
      <p:pic>
        <p:nvPicPr>
          <p:cNvPr id="56" name="Picture 55" descr="A military insignia with white stripes&#10;&#10;Description automatically generated">
            <a:extLst>
              <a:ext uri="{FF2B5EF4-FFF2-40B4-BE49-F238E27FC236}">
                <a16:creationId xmlns:a16="http://schemas.microsoft.com/office/drawing/2014/main" id="{2E0BD1F8-7E92-AFBD-6AA8-422EA839DC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5470" y="1614574"/>
            <a:ext cx="502782" cy="612095"/>
          </a:xfrm>
          <a:prstGeom prst="rect">
            <a:avLst/>
          </a:prstGeom>
        </p:spPr>
      </p:pic>
      <p:pic>
        <p:nvPicPr>
          <p:cNvPr id="57" name="Picture 56" descr="A military insignia with white stripes&#10;&#10;Description automatically generated">
            <a:extLst>
              <a:ext uri="{FF2B5EF4-FFF2-40B4-BE49-F238E27FC236}">
                <a16:creationId xmlns:a16="http://schemas.microsoft.com/office/drawing/2014/main" id="{FA177091-75A2-E30B-E733-C9A30EDF11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1591" y="2919162"/>
            <a:ext cx="582528" cy="638677"/>
          </a:xfrm>
          <a:prstGeom prst="rect">
            <a:avLst/>
          </a:prstGeom>
        </p:spPr>
      </p:pic>
      <p:pic>
        <p:nvPicPr>
          <p:cNvPr id="58" name="Picture 57" descr="A white bird with a cross and swords&#10;&#10;Description automatically generated">
            <a:extLst>
              <a:ext uri="{FF2B5EF4-FFF2-40B4-BE49-F238E27FC236}">
                <a16:creationId xmlns:a16="http://schemas.microsoft.com/office/drawing/2014/main" id="{7DD273E3-53A3-04DD-B749-F44747EA0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918" y="3010540"/>
            <a:ext cx="423974" cy="495301"/>
          </a:xfrm>
          <a:prstGeom prst="rect">
            <a:avLst/>
          </a:prstGeom>
        </p:spPr>
      </p:pic>
      <p:pic>
        <p:nvPicPr>
          <p:cNvPr id="59" name="Picture 58" descr="A yellow and blue military insignia&#10;&#10;Description automatically generated">
            <a:extLst>
              <a:ext uri="{FF2B5EF4-FFF2-40B4-BE49-F238E27FC236}">
                <a16:creationId xmlns:a16="http://schemas.microsoft.com/office/drawing/2014/main" id="{2AA0F687-0CF8-14C0-172E-0119B0B61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6144" y="3042706"/>
            <a:ext cx="512579" cy="40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7F2D151-FB60-F812-92E9-629001963E7E}"/>
              </a:ext>
            </a:extLst>
          </p:cNvPr>
          <p:cNvSpPr/>
          <p:nvPr/>
        </p:nvSpPr>
        <p:spPr>
          <a:xfrm>
            <a:off x="99374" y="203281"/>
            <a:ext cx="11992426" cy="255855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algn="ctr"/>
            <a:r>
              <a:rPr lang="en-US" b="1" dirty="0">
                <a:ea typeface="Calibri"/>
                <a:cs typeface="Calibri"/>
              </a:rPr>
              <a:t>Soldiers</a:t>
            </a:r>
            <a:endParaRPr lang="en-US" b="1">
              <a:ea typeface="Calibri"/>
              <a:cs typeface="Calibri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EFED87A-4479-2B4B-AA9D-78466E453F75}"/>
              </a:ext>
            </a:extLst>
          </p:cNvPr>
          <p:cNvSpPr/>
          <p:nvPr/>
        </p:nvSpPr>
        <p:spPr>
          <a:xfrm>
            <a:off x="8494569" y="493569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4585176-ABCF-79DE-3AB8-B964D6A9D124}"/>
              </a:ext>
            </a:extLst>
          </p:cNvPr>
          <p:cNvSpPr/>
          <p:nvPr/>
        </p:nvSpPr>
        <p:spPr>
          <a:xfrm>
            <a:off x="5365172" y="1191491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EFDDB42-E873-04FC-8153-8519B60ECE0E}"/>
              </a:ext>
            </a:extLst>
          </p:cNvPr>
          <p:cNvSpPr/>
          <p:nvPr/>
        </p:nvSpPr>
        <p:spPr>
          <a:xfrm>
            <a:off x="2062596" y="1188027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02B82AD-AE79-68F2-6BAE-91637B35CDC4}"/>
              </a:ext>
            </a:extLst>
          </p:cNvPr>
          <p:cNvSpPr/>
          <p:nvPr/>
        </p:nvSpPr>
        <p:spPr>
          <a:xfrm>
            <a:off x="3713017" y="117590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F1C6DFB-E460-F547-B65E-5186D9B6B3A2}"/>
              </a:ext>
            </a:extLst>
          </p:cNvPr>
          <p:cNvSpPr/>
          <p:nvPr/>
        </p:nvSpPr>
        <p:spPr>
          <a:xfrm>
            <a:off x="10177897" y="488374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C25ED38-C1C2-83D2-168E-00231ADED8C0}"/>
              </a:ext>
            </a:extLst>
          </p:cNvPr>
          <p:cNvSpPr/>
          <p:nvPr/>
        </p:nvSpPr>
        <p:spPr>
          <a:xfrm>
            <a:off x="6814705" y="493569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CBB8AC32-9378-95CD-A111-C45C9FE5AB4D}"/>
              </a:ext>
            </a:extLst>
          </p:cNvPr>
          <p:cNvSpPr/>
          <p:nvPr/>
        </p:nvSpPr>
        <p:spPr>
          <a:xfrm>
            <a:off x="410523" y="1828965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841E0C6-64A5-A3F9-A26D-7F8702E0D363}"/>
              </a:ext>
            </a:extLst>
          </p:cNvPr>
          <p:cNvSpPr/>
          <p:nvPr/>
        </p:nvSpPr>
        <p:spPr>
          <a:xfrm>
            <a:off x="3863686" y="495300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40BF2CA1-EA0E-A86C-9454-61A3B56D74E9}"/>
              </a:ext>
            </a:extLst>
          </p:cNvPr>
          <p:cNvSpPr/>
          <p:nvPr/>
        </p:nvSpPr>
        <p:spPr>
          <a:xfrm>
            <a:off x="2171699" y="491836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EEAAD8E-C710-E1FD-E41A-8AA4C0A9C5EC}"/>
              </a:ext>
            </a:extLst>
          </p:cNvPr>
          <p:cNvSpPr/>
          <p:nvPr/>
        </p:nvSpPr>
        <p:spPr>
          <a:xfrm>
            <a:off x="540327" y="497031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Truecel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ea typeface="Calibri"/>
                <a:cs typeface="Calibri"/>
              </a:rPr>
              <a:t>Soldier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E1A2ADE5-8705-290B-6B69-835FDB41BF93}"/>
              </a:ext>
            </a:extLst>
          </p:cNvPr>
          <p:cNvSpPr/>
          <p:nvPr/>
        </p:nvSpPr>
        <p:spPr>
          <a:xfrm>
            <a:off x="2838778" y="1865250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7081721-984A-99CB-DB6A-4A8E05B4BC9D}"/>
              </a:ext>
            </a:extLst>
          </p:cNvPr>
          <p:cNvSpPr/>
          <p:nvPr/>
        </p:nvSpPr>
        <p:spPr>
          <a:xfrm>
            <a:off x="5255078" y="1865250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CB22C7FD-5088-98C9-0482-F1BAEFBB29B4}"/>
              </a:ext>
            </a:extLst>
          </p:cNvPr>
          <p:cNvSpPr/>
          <p:nvPr/>
        </p:nvSpPr>
        <p:spPr>
          <a:xfrm>
            <a:off x="8724900" y="1191489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92265EC3-59EF-89E4-A239-2720E761AF9F}"/>
              </a:ext>
            </a:extLst>
          </p:cNvPr>
          <p:cNvSpPr/>
          <p:nvPr/>
        </p:nvSpPr>
        <p:spPr>
          <a:xfrm>
            <a:off x="7036376" y="1191491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7225A87B-E3C1-259A-C04E-96E6C4943EE7}"/>
              </a:ext>
            </a:extLst>
          </p:cNvPr>
          <p:cNvSpPr/>
          <p:nvPr/>
        </p:nvSpPr>
        <p:spPr>
          <a:xfrm>
            <a:off x="10180039" y="1865250"/>
            <a:ext cx="1527299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8E1E23A6-3DB2-D086-FB35-AD454E0661F4}"/>
              </a:ext>
            </a:extLst>
          </p:cNvPr>
          <p:cNvSpPr/>
          <p:nvPr/>
        </p:nvSpPr>
        <p:spPr>
          <a:xfrm>
            <a:off x="7928262" y="1865248"/>
            <a:ext cx="1599869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C04821E6-544D-2D9C-0028-706887C2D5C9}"/>
              </a:ext>
            </a:extLst>
          </p:cNvPr>
          <p:cNvSpPr/>
          <p:nvPr/>
        </p:nvSpPr>
        <p:spPr>
          <a:xfrm>
            <a:off x="10474034" y="1191490"/>
            <a:ext cx="1454727" cy="484908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4368F70E-2578-AFCB-CF0E-66FC9BB203ED}"/>
              </a:ext>
            </a:extLst>
          </p:cNvPr>
          <p:cNvSpPr/>
          <p:nvPr/>
        </p:nvSpPr>
        <p:spPr>
          <a:xfrm>
            <a:off x="308265" y="1182832"/>
            <a:ext cx="1454727" cy="476249"/>
          </a:xfrm>
          <a:prstGeom prst="roundRect">
            <a:avLst/>
          </a:prstGeom>
          <a:solidFill>
            <a:srgbClr val="FCD21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43" name="Picture 42" descr="A white pill with a black background&#10;&#10;Description automatically generated">
            <a:extLst>
              <a:ext uri="{FF2B5EF4-FFF2-40B4-BE49-F238E27FC236}">
                <a16:creationId xmlns:a16="http://schemas.microsoft.com/office/drawing/2014/main" id="{4585A885-1105-80A5-70DC-C602434BD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7312" y="3716915"/>
            <a:ext cx="2082511" cy="2368262"/>
          </a:xfrm>
          <a:prstGeom prst="rect">
            <a:avLst/>
          </a:prstGeom>
        </p:spPr>
      </p:pic>
      <p:pic>
        <p:nvPicPr>
          <p:cNvPr id="44" name="Picture 43" descr="A person holding a book&#10;&#10;Description automatically generated">
            <a:extLst>
              <a:ext uri="{FF2B5EF4-FFF2-40B4-BE49-F238E27FC236}">
                <a16:creationId xmlns:a16="http://schemas.microsoft.com/office/drawing/2014/main" id="{436FC398-23A7-DD67-12AC-FDBCAE1E5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756" y="3788352"/>
            <a:ext cx="2332760" cy="2216728"/>
          </a:xfrm>
          <a:prstGeom prst="rect">
            <a:avLst/>
          </a:prstGeom>
        </p:spPr>
      </p:pic>
      <p:pic>
        <p:nvPicPr>
          <p:cNvPr id="47" name="Picture 46" descr="A yellow and black logo&#10;&#10;Description automatically generated">
            <a:extLst>
              <a:ext uri="{FF2B5EF4-FFF2-40B4-BE49-F238E27FC236}">
                <a16:creationId xmlns:a16="http://schemas.microsoft.com/office/drawing/2014/main" id="{A18A0718-1450-C06D-2735-822CF26DE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6754" y="3648145"/>
            <a:ext cx="2518310" cy="250965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5842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155</Words>
  <Application>Microsoft Office PowerPoint</Application>
  <PresentationFormat>Widescreen</PresentationFormat>
  <Paragraphs>63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Franklin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>Hans Frank</cp:lastModifiedBy>
  <cp:revision>1</cp:revision>
  <dcterms:created xsi:type="dcterms:W3CDTF">2024-01-21T22:52:14Z</dcterms:created>
  <dcterms:modified xsi:type="dcterms:W3CDTF">2024-08-09T19:52:35Z</dcterms:modified>
</cp:coreProperties>
</file>